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5"/>
  </p:notesMasterIdLst>
  <p:sldIdLst>
    <p:sldId id="268" r:id="rId2"/>
    <p:sldId id="267" r:id="rId3"/>
    <p:sldId id="266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BD458874-5C5C-41D4-B7CA-E324A92E7821}">
          <p14:sldIdLst>
            <p14:sldId id="268"/>
            <p14:sldId id="267"/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使用者" initials="W使" lastIdx="3" clrIdx="0">
    <p:extLst>
      <p:ext uri="{19B8F6BF-5375-455C-9EA6-DF929625EA0E}">
        <p15:presenceInfo xmlns:p15="http://schemas.microsoft.com/office/powerpoint/2012/main" userId="Windows 使用者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20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E996C-D99E-4D84-8DE4-CEB19A23975C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AE20E-EBF0-4499-B1B3-63D174E251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8082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7387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38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5859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225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649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4824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6313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3486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771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034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512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6138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1276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3147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3816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5784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0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1681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D1F908B7-4FA8-43DB-B17D-23929481FA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  <a:endParaRPr lang="zh-TW" altLang="en-US" dirty="0"/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905F2CB8-49F8-46F4-BDA1-F600E4CFA4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TW" dirty="0"/>
              <a:t>108.10.07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238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57"/>
    </mc:Choice>
    <mc:Fallback>
      <p:transition spd="slow" advTm="195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1626ADB2-B784-43C4-AD79-1D88680C7644}"/>
              </a:ext>
            </a:extLst>
          </p:cNvPr>
          <p:cNvSpPr txBox="1"/>
          <p:nvPr/>
        </p:nvSpPr>
        <p:spPr>
          <a:xfrm>
            <a:off x="467544" y="5242787"/>
            <a:ext cx="332271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dirty="0"/>
              <a:t>整理瀏覽器好處多</a:t>
            </a:r>
            <a:endParaRPr lang="en-US" altLang="zh-TW" sz="2400" dirty="0"/>
          </a:p>
          <a:p>
            <a:pPr algn="ctr"/>
            <a:r>
              <a:rPr lang="zh-TW" altLang="en-US" sz="2400" dirty="0">
                <a:highlight>
                  <a:srgbClr val="FF0000"/>
                </a:highlight>
              </a:rPr>
              <a:t>提升安全又加速</a:t>
            </a:r>
          </a:p>
        </p:txBody>
      </p:sp>
      <p:sp>
        <p:nvSpPr>
          <p:cNvPr id="7" name="語音泡泡: 圓角矩形 6">
            <a:extLst>
              <a:ext uri="{FF2B5EF4-FFF2-40B4-BE49-F238E27FC236}">
                <a16:creationId xmlns:a16="http://schemas.microsoft.com/office/drawing/2014/main" id="{DC7672BB-6E66-4E5C-93FF-F6B11926ED41}"/>
              </a:ext>
            </a:extLst>
          </p:cNvPr>
          <p:cNvSpPr/>
          <p:nvPr/>
        </p:nvSpPr>
        <p:spPr>
          <a:xfrm>
            <a:off x="4211960" y="3933056"/>
            <a:ext cx="4474840" cy="2160240"/>
          </a:xfrm>
          <a:prstGeom prst="wedgeRoundRectCallout">
            <a:avLst>
              <a:gd name="adj1" fmla="val -67443"/>
              <a:gd name="adj2" fmla="val 39903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/>
              <a:t>提醒</a:t>
            </a:r>
            <a:r>
              <a:rPr lang="en-US" altLang="zh-TW" sz="2400" dirty="0"/>
              <a:t>:</a:t>
            </a:r>
          </a:p>
          <a:p>
            <a:r>
              <a:rPr lang="zh-TW" altLang="en-US" sz="2400" dirty="0"/>
              <a:t>個人設備要</a:t>
            </a:r>
            <a:r>
              <a:rPr lang="zh-TW" altLang="en-US" sz="2400" dirty="0">
                <a:highlight>
                  <a:srgbClr val="00FFFF"/>
                </a:highlight>
              </a:rPr>
              <a:t>自行管理</a:t>
            </a:r>
            <a:r>
              <a:rPr lang="zh-TW" altLang="en-US" sz="2400" dirty="0"/>
              <a:t>安全</a:t>
            </a:r>
            <a:r>
              <a:rPr lang="zh-TW" altLang="en-US" sz="2400" dirty="0">
                <a:highlight>
                  <a:srgbClr val="00FFFF"/>
                </a:highlight>
              </a:rPr>
              <a:t>定期更新</a:t>
            </a:r>
            <a:r>
              <a:rPr lang="zh-TW" altLang="en-US" sz="2400" dirty="0"/>
              <a:t>，電腦慢</a:t>
            </a:r>
            <a:r>
              <a:rPr lang="zh-TW" altLang="en-US" sz="2400" dirty="0">
                <a:highlight>
                  <a:srgbClr val="00FFFF"/>
                </a:highlight>
              </a:rPr>
              <a:t>記得清理</a:t>
            </a:r>
            <a:r>
              <a:rPr lang="zh-TW" altLang="en-US" sz="2400" dirty="0"/>
              <a:t>就好，現在不會重灌了。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14314764-0A75-4011-8CA5-7CE3BC982322}"/>
              </a:ext>
            </a:extLst>
          </p:cNvPr>
          <p:cNvSpPr/>
          <p:nvPr/>
        </p:nvSpPr>
        <p:spPr>
          <a:xfrm>
            <a:off x="467544" y="2204864"/>
            <a:ext cx="8229600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重要宣導         資訊安全法</a:t>
            </a:r>
            <a:r>
              <a:rPr lang="en-US" altLang="zh-TW" sz="2400" dirty="0"/>
              <a:t>:</a:t>
            </a:r>
            <a:r>
              <a:rPr lang="zh-TW" altLang="en-US" sz="2400" dirty="0"/>
              <a:t>每人每年要有三小時研習</a:t>
            </a:r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95B42D87-609E-49C8-A478-F4A93820094E}"/>
              </a:ext>
            </a:extLst>
          </p:cNvPr>
          <p:cNvSpPr txBox="1">
            <a:spLocks/>
          </p:cNvSpPr>
          <p:nvPr/>
        </p:nvSpPr>
        <p:spPr>
          <a:xfrm>
            <a:off x="387241" y="452843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>
                <a:solidFill>
                  <a:schemeClr val="accent4">
                    <a:lumMod val="20000"/>
                    <a:lumOff val="8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  <a:endParaRPr lang="zh-TW" altLang="en-US" dirty="0">
              <a:solidFill>
                <a:schemeClr val="accent4">
                  <a:lumMod val="20000"/>
                  <a:lumOff val="8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79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06"/>
    </mc:Choice>
    <mc:Fallback>
      <p:transition spd="slow" advTm="11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4B8EEE3B-0C60-4DAB-B50B-2FE195D400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697"/>
          <a:stretch/>
        </p:blipFill>
        <p:spPr>
          <a:xfrm>
            <a:off x="493592" y="4221088"/>
            <a:ext cx="2297566" cy="2216553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6DB0DECD-3F50-42AB-8307-F4483E8AB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241" y="452843"/>
            <a:ext cx="7055380" cy="1400530"/>
          </a:xfrm>
        </p:spPr>
        <p:txBody>
          <a:bodyPr/>
          <a:lstStyle/>
          <a:p>
            <a:pPr algn="l"/>
            <a:r>
              <a:rPr lang="zh-TW" altLang="en-US" dirty="0">
                <a:solidFill>
                  <a:schemeClr val="accent4">
                    <a:lumMod val="20000"/>
                    <a:lumOff val="8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9D50DABD-3D6E-4D12-80D9-ACB2D45B6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7910" b="27446"/>
          <a:stretch/>
        </p:blipFill>
        <p:spPr>
          <a:xfrm>
            <a:off x="472044" y="1587436"/>
            <a:ext cx="2348494" cy="2037056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7927B200-A5DB-4472-9D13-CE1A976FE6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2072"/>
          <a:stretch/>
        </p:blipFill>
        <p:spPr>
          <a:xfrm>
            <a:off x="5707968" y="2274154"/>
            <a:ext cx="2926280" cy="3387093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2D121EF3-2DB7-46E3-B7DA-5B0D43CB74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2531" y="1556792"/>
            <a:ext cx="2299004" cy="4880849"/>
          </a:xfrm>
          <a:prstGeom prst="rect">
            <a:avLst/>
          </a:prstGeom>
        </p:spPr>
      </p:pic>
      <p:grpSp>
        <p:nvGrpSpPr>
          <p:cNvPr id="46" name="群組 45">
            <a:extLst>
              <a:ext uri="{FF2B5EF4-FFF2-40B4-BE49-F238E27FC236}">
                <a16:creationId xmlns:a16="http://schemas.microsoft.com/office/drawing/2014/main" id="{421858F6-1A1F-452D-8609-F1E92F91AF64}"/>
              </a:ext>
            </a:extLst>
          </p:cNvPr>
          <p:cNvGrpSpPr/>
          <p:nvPr/>
        </p:nvGrpSpPr>
        <p:grpSpPr>
          <a:xfrm>
            <a:off x="3487483" y="5512308"/>
            <a:ext cx="4406627" cy="660289"/>
            <a:chOff x="1815122" y="5979808"/>
            <a:chExt cx="4406627" cy="660289"/>
          </a:xfrm>
        </p:grpSpPr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BB89199E-67AE-4387-8302-5E609A8F7D32}"/>
                </a:ext>
              </a:extLst>
            </p:cNvPr>
            <p:cNvSpPr txBox="1"/>
            <p:nvPr/>
          </p:nvSpPr>
          <p:spPr>
            <a:xfrm>
              <a:off x="2956387" y="6178432"/>
              <a:ext cx="3265362" cy="461665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400" dirty="0"/>
                <a:t>重設與清理這也很好用</a:t>
              </a:r>
            </a:p>
          </p:txBody>
        </p:sp>
        <p:sp>
          <p:nvSpPr>
            <p:cNvPr id="22" name="箭號: 向下 21">
              <a:extLst>
                <a:ext uri="{FF2B5EF4-FFF2-40B4-BE49-F238E27FC236}">
                  <a16:creationId xmlns:a16="http://schemas.microsoft.com/office/drawing/2014/main" id="{8D73412E-CC48-455B-B401-9E9A7F55607D}"/>
                </a:ext>
              </a:extLst>
            </p:cNvPr>
            <p:cNvSpPr/>
            <p:nvPr/>
          </p:nvSpPr>
          <p:spPr>
            <a:xfrm rot="17088041">
              <a:off x="2535641" y="6096174"/>
              <a:ext cx="257941" cy="419758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3" name="橢圓 22">
              <a:extLst>
                <a:ext uri="{FF2B5EF4-FFF2-40B4-BE49-F238E27FC236}">
                  <a16:creationId xmlns:a16="http://schemas.microsoft.com/office/drawing/2014/main" id="{A9686099-085A-486E-9866-DD7FD310DA01}"/>
                </a:ext>
              </a:extLst>
            </p:cNvPr>
            <p:cNvSpPr/>
            <p:nvPr/>
          </p:nvSpPr>
          <p:spPr>
            <a:xfrm>
              <a:off x="1815122" y="5979808"/>
              <a:ext cx="588399" cy="397249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群組 42">
            <a:extLst>
              <a:ext uri="{FF2B5EF4-FFF2-40B4-BE49-F238E27FC236}">
                <a16:creationId xmlns:a16="http://schemas.microsoft.com/office/drawing/2014/main" id="{D1FBB529-2D0F-4179-B695-330BF59B3123}"/>
              </a:ext>
            </a:extLst>
          </p:cNvPr>
          <p:cNvGrpSpPr/>
          <p:nvPr/>
        </p:nvGrpSpPr>
        <p:grpSpPr>
          <a:xfrm>
            <a:off x="1816453" y="1492163"/>
            <a:ext cx="1094751" cy="1775371"/>
            <a:chOff x="2089442" y="1469094"/>
            <a:chExt cx="1094751" cy="1775371"/>
          </a:xfrm>
        </p:grpSpPr>
        <p:sp>
          <p:nvSpPr>
            <p:cNvPr id="9" name="矩形: 圓角 8">
              <a:extLst>
                <a:ext uri="{FF2B5EF4-FFF2-40B4-BE49-F238E27FC236}">
                  <a16:creationId xmlns:a16="http://schemas.microsoft.com/office/drawing/2014/main" id="{7E10AA87-3264-4120-AA9A-DA4057074CE1}"/>
                </a:ext>
              </a:extLst>
            </p:cNvPr>
            <p:cNvSpPr/>
            <p:nvPr/>
          </p:nvSpPr>
          <p:spPr>
            <a:xfrm>
              <a:off x="2632049" y="1469094"/>
              <a:ext cx="552144" cy="490424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5217E29E-D1BE-4ECC-8162-3CA222109003}"/>
                </a:ext>
              </a:extLst>
            </p:cNvPr>
            <p:cNvGrpSpPr/>
            <p:nvPr/>
          </p:nvGrpSpPr>
          <p:grpSpPr>
            <a:xfrm>
              <a:off x="2089442" y="2036114"/>
              <a:ext cx="797708" cy="1208351"/>
              <a:chOff x="1953426" y="2315643"/>
              <a:chExt cx="797708" cy="1208351"/>
            </a:xfrm>
          </p:grpSpPr>
          <p:sp>
            <p:nvSpPr>
              <p:cNvPr id="16" name="箭號: 向右 15">
                <a:extLst>
                  <a:ext uri="{FF2B5EF4-FFF2-40B4-BE49-F238E27FC236}">
                    <a16:creationId xmlns:a16="http://schemas.microsoft.com/office/drawing/2014/main" id="{B998F12B-0425-4035-B03B-023670EA3B8C}"/>
                  </a:ext>
                </a:extLst>
              </p:cNvPr>
              <p:cNvSpPr/>
              <p:nvPr/>
            </p:nvSpPr>
            <p:spPr>
              <a:xfrm rot="17551439">
                <a:off x="2298983" y="2387268"/>
                <a:ext cx="523776" cy="380526"/>
              </a:xfrm>
              <a:prstGeom prst="right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8" name="橢圓 27">
                <a:extLst>
                  <a:ext uri="{FF2B5EF4-FFF2-40B4-BE49-F238E27FC236}">
                    <a16:creationId xmlns:a16="http://schemas.microsoft.com/office/drawing/2014/main" id="{8C473EEE-B6EA-48C6-89BE-7FA96FAB49B3}"/>
                  </a:ext>
                </a:extLst>
              </p:cNvPr>
              <p:cNvSpPr/>
              <p:nvPr/>
            </p:nvSpPr>
            <p:spPr>
              <a:xfrm>
                <a:off x="1953426" y="2868660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1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grpSp>
        <p:nvGrpSpPr>
          <p:cNvPr id="44" name="群組 43">
            <a:extLst>
              <a:ext uri="{FF2B5EF4-FFF2-40B4-BE49-F238E27FC236}">
                <a16:creationId xmlns:a16="http://schemas.microsoft.com/office/drawing/2014/main" id="{2A47AFD7-61D7-4A84-A27F-77F86BCD94E1}"/>
              </a:ext>
            </a:extLst>
          </p:cNvPr>
          <p:cNvGrpSpPr/>
          <p:nvPr/>
        </p:nvGrpSpPr>
        <p:grpSpPr>
          <a:xfrm>
            <a:off x="683568" y="4424043"/>
            <a:ext cx="1666899" cy="1872987"/>
            <a:chOff x="683568" y="4424043"/>
            <a:chExt cx="1666899" cy="1872987"/>
          </a:xfrm>
        </p:grpSpPr>
        <p:sp>
          <p:nvSpPr>
            <p:cNvPr id="10" name="矩形: 圓角 9">
              <a:extLst>
                <a:ext uri="{FF2B5EF4-FFF2-40B4-BE49-F238E27FC236}">
                  <a16:creationId xmlns:a16="http://schemas.microsoft.com/office/drawing/2014/main" id="{5949A138-1C6D-4BC4-9846-BFB01526F43D}"/>
                </a:ext>
              </a:extLst>
            </p:cNvPr>
            <p:cNvSpPr/>
            <p:nvPr/>
          </p:nvSpPr>
          <p:spPr>
            <a:xfrm flipV="1">
              <a:off x="683568" y="5805264"/>
              <a:ext cx="1321505" cy="491766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1" name="群組 40">
              <a:extLst>
                <a:ext uri="{FF2B5EF4-FFF2-40B4-BE49-F238E27FC236}">
                  <a16:creationId xmlns:a16="http://schemas.microsoft.com/office/drawing/2014/main" id="{BCD38A40-827D-48AF-94EB-5C0AAA4896D3}"/>
                </a:ext>
              </a:extLst>
            </p:cNvPr>
            <p:cNvGrpSpPr/>
            <p:nvPr/>
          </p:nvGrpSpPr>
          <p:grpSpPr>
            <a:xfrm>
              <a:off x="1495824" y="4424043"/>
              <a:ext cx="854643" cy="1494137"/>
              <a:chOff x="1495824" y="4424043"/>
              <a:chExt cx="854643" cy="1494137"/>
            </a:xfrm>
          </p:grpSpPr>
          <p:sp>
            <p:nvSpPr>
              <p:cNvPr id="15" name="箭號: 向下 14">
                <a:extLst>
                  <a:ext uri="{FF2B5EF4-FFF2-40B4-BE49-F238E27FC236}">
                    <a16:creationId xmlns:a16="http://schemas.microsoft.com/office/drawing/2014/main" id="{C44EEDD2-F117-41D1-9EB0-E518EE8D8210}"/>
                  </a:ext>
                </a:extLst>
              </p:cNvPr>
              <p:cNvSpPr/>
              <p:nvPr/>
            </p:nvSpPr>
            <p:spPr>
              <a:xfrm rot="1326734">
                <a:off x="1495824" y="5055059"/>
                <a:ext cx="360040" cy="863121"/>
              </a:xfrm>
              <a:prstGeom prst="down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9" name="橢圓 28">
                <a:extLst>
                  <a:ext uri="{FF2B5EF4-FFF2-40B4-BE49-F238E27FC236}">
                    <a16:creationId xmlns:a16="http://schemas.microsoft.com/office/drawing/2014/main" id="{D4B36C27-50A1-4ED5-A80F-DCD24258A741}"/>
                  </a:ext>
                </a:extLst>
              </p:cNvPr>
              <p:cNvSpPr/>
              <p:nvPr/>
            </p:nvSpPr>
            <p:spPr>
              <a:xfrm>
                <a:off x="1699932" y="4424043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2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B297737D-7F12-41F5-89E0-2CEC01DEADF0}"/>
              </a:ext>
            </a:extLst>
          </p:cNvPr>
          <p:cNvGrpSpPr/>
          <p:nvPr/>
        </p:nvGrpSpPr>
        <p:grpSpPr>
          <a:xfrm>
            <a:off x="5655667" y="2447430"/>
            <a:ext cx="3517104" cy="3162478"/>
            <a:chOff x="5760520" y="3430003"/>
            <a:chExt cx="3517104" cy="3335754"/>
          </a:xfrm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DD48E1F4-3ED0-4FE7-A759-41850DF0ABE8}"/>
                </a:ext>
              </a:extLst>
            </p:cNvPr>
            <p:cNvSpPr/>
            <p:nvPr/>
          </p:nvSpPr>
          <p:spPr>
            <a:xfrm flipV="1">
              <a:off x="5760520" y="3430003"/>
              <a:ext cx="2926280" cy="3007638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0" name="群組 39">
              <a:extLst>
                <a:ext uri="{FF2B5EF4-FFF2-40B4-BE49-F238E27FC236}">
                  <a16:creationId xmlns:a16="http://schemas.microsoft.com/office/drawing/2014/main" id="{D207CC25-EE55-4CC1-A0B7-421F7EBB8004}"/>
                </a:ext>
              </a:extLst>
            </p:cNvPr>
            <p:cNvGrpSpPr/>
            <p:nvPr/>
          </p:nvGrpSpPr>
          <p:grpSpPr>
            <a:xfrm>
              <a:off x="6012262" y="4168826"/>
              <a:ext cx="3265362" cy="2596931"/>
              <a:chOff x="5451088" y="4145349"/>
              <a:chExt cx="3265362" cy="2596931"/>
            </a:xfrm>
          </p:grpSpPr>
          <p:sp>
            <p:nvSpPr>
              <p:cNvPr id="20" name="文字方塊 19">
                <a:extLst>
                  <a:ext uri="{FF2B5EF4-FFF2-40B4-BE49-F238E27FC236}">
                    <a16:creationId xmlns:a16="http://schemas.microsoft.com/office/drawing/2014/main" id="{4E73A7F0-E20F-4EA1-9601-C8301ABAFEC7}"/>
                  </a:ext>
                </a:extLst>
              </p:cNvPr>
              <p:cNvSpPr txBox="1"/>
              <p:nvPr/>
            </p:nvSpPr>
            <p:spPr>
              <a:xfrm>
                <a:off x="5451088" y="5172620"/>
                <a:ext cx="3265362" cy="156966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1.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選進階</a:t>
                </a:r>
                <a:endParaRPr lang="en-US" altLang="zh-TW" sz="2400" dirty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2.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時間範圍</a:t>
                </a:r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: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不限時間</a:t>
                </a:r>
                <a:endParaRPr lang="en-US" altLang="zh-TW" sz="2400" dirty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3.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該打勾記得打勾</a:t>
                </a:r>
                <a:b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</a:br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4.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定期清理</a:t>
                </a:r>
              </a:p>
            </p:txBody>
          </p:sp>
          <p:grpSp>
            <p:nvGrpSpPr>
              <p:cNvPr id="39" name="群組 38">
                <a:extLst>
                  <a:ext uri="{FF2B5EF4-FFF2-40B4-BE49-F238E27FC236}">
                    <a16:creationId xmlns:a16="http://schemas.microsoft.com/office/drawing/2014/main" id="{7C72AB3E-118C-4F83-B20B-D415C8E8C9F7}"/>
                  </a:ext>
                </a:extLst>
              </p:cNvPr>
              <p:cNvGrpSpPr/>
              <p:nvPr/>
            </p:nvGrpSpPr>
            <p:grpSpPr>
              <a:xfrm>
                <a:off x="7603035" y="4145349"/>
                <a:ext cx="650535" cy="1107839"/>
                <a:chOff x="7603035" y="4145349"/>
                <a:chExt cx="650535" cy="1107839"/>
              </a:xfrm>
            </p:grpSpPr>
            <p:sp>
              <p:nvSpPr>
                <p:cNvPr id="18" name="箭號: 向右 17">
                  <a:extLst>
                    <a:ext uri="{FF2B5EF4-FFF2-40B4-BE49-F238E27FC236}">
                      <a16:creationId xmlns:a16="http://schemas.microsoft.com/office/drawing/2014/main" id="{FC47F43E-EC0E-41E2-9A4D-6F8B96D457EC}"/>
                    </a:ext>
                  </a:extLst>
                </p:cNvPr>
                <p:cNvSpPr/>
                <p:nvPr/>
              </p:nvSpPr>
              <p:spPr>
                <a:xfrm rot="5400000">
                  <a:off x="7617957" y="4752580"/>
                  <a:ext cx="620690" cy="380526"/>
                </a:xfrm>
                <a:prstGeom prst="rightArrow">
                  <a:avLst/>
                </a:prstGeom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5D7703FE-5E2B-4AA3-BB20-66742870840E}"/>
                    </a:ext>
                  </a:extLst>
                </p:cNvPr>
                <p:cNvSpPr/>
                <p:nvPr/>
              </p:nvSpPr>
              <p:spPr>
                <a:xfrm>
                  <a:off x="7603035" y="4145349"/>
                  <a:ext cx="650535" cy="655334"/>
                </a:xfrm>
                <a:prstGeom prst="ellipse">
                  <a:avLst/>
                </a:prstGeom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TW" sz="2800" dirty="0">
                      <a:latin typeface="Algerian" panose="04020705040A02060702" pitchFamily="82" charset="0"/>
                    </a:rPr>
                    <a:t>4</a:t>
                  </a:r>
                  <a:endParaRPr lang="zh-TW" altLang="en-US" sz="2800" dirty="0">
                    <a:latin typeface="Algerian" panose="04020705040A02060702" pitchFamily="82" charset="0"/>
                  </a:endParaRPr>
                </a:p>
              </p:txBody>
            </p:sp>
          </p:grpSp>
        </p:grpSp>
      </p:grp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F991462D-BA21-4FB5-B3EC-A3A48D7E4D67}"/>
              </a:ext>
            </a:extLst>
          </p:cNvPr>
          <p:cNvGrpSpPr/>
          <p:nvPr/>
        </p:nvGrpSpPr>
        <p:grpSpPr>
          <a:xfrm>
            <a:off x="3218055" y="2208903"/>
            <a:ext cx="1056041" cy="1840785"/>
            <a:chOff x="3218055" y="2208903"/>
            <a:chExt cx="1056041" cy="1840785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230586E4-AFF1-44EA-B26F-765C19790BCF}"/>
                </a:ext>
              </a:extLst>
            </p:cNvPr>
            <p:cNvSpPr/>
            <p:nvPr/>
          </p:nvSpPr>
          <p:spPr>
            <a:xfrm flipV="1">
              <a:off x="3218055" y="3655502"/>
              <a:ext cx="696876" cy="394186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42" name="群組 41">
              <a:extLst>
                <a:ext uri="{FF2B5EF4-FFF2-40B4-BE49-F238E27FC236}">
                  <a16:creationId xmlns:a16="http://schemas.microsoft.com/office/drawing/2014/main" id="{A82FE7D5-4217-44B7-971B-E235D7E1E177}"/>
                </a:ext>
              </a:extLst>
            </p:cNvPr>
            <p:cNvGrpSpPr/>
            <p:nvPr/>
          </p:nvGrpSpPr>
          <p:grpSpPr>
            <a:xfrm>
              <a:off x="3474268" y="2208903"/>
              <a:ext cx="799828" cy="1500318"/>
              <a:chOff x="3474268" y="2208903"/>
              <a:chExt cx="799828" cy="1500318"/>
            </a:xfrm>
          </p:grpSpPr>
          <p:sp>
            <p:nvSpPr>
              <p:cNvPr id="17" name="箭號: 向右 16">
                <a:extLst>
                  <a:ext uri="{FF2B5EF4-FFF2-40B4-BE49-F238E27FC236}">
                    <a16:creationId xmlns:a16="http://schemas.microsoft.com/office/drawing/2014/main" id="{6F9FEF53-B447-4F04-901C-A59F2853DD6A}"/>
                  </a:ext>
                </a:extLst>
              </p:cNvPr>
              <p:cNvSpPr/>
              <p:nvPr/>
            </p:nvSpPr>
            <p:spPr>
              <a:xfrm rot="6615772">
                <a:off x="3324277" y="3097564"/>
                <a:ext cx="761648" cy="461665"/>
              </a:xfrm>
              <a:prstGeom prst="right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7" name="橢圓 36">
                <a:extLst>
                  <a:ext uri="{FF2B5EF4-FFF2-40B4-BE49-F238E27FC236}">
                    <a16:creationId xmlns:a16="http://schemas.microsoft.com/office/drawing/2014/main" id="{E432BD0F-92A5-4AEC-9287-5EABD5A965A2}"/>
                  </a:ext>
                </a:extLst>
              </p:cNvPr>
              <p:cNvSpPr/>
              <p:nvPr/>
            </p:nvSpPr>
            <p:spPr>
              <a:xfrm>
                <a:off x="3623561" y="2208903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3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BD0BB4B6-A2FD-4965-B2E6-81B715AC923D}"/>
              </a:ext>
            </a:extLst>
          </p:cNvPr>
          <p:cNvSpPr/>
          <p:nvPr/>
        </p:nvSpPr>
        <p:spPr>
          <a:xfrm>
            <a:off x="6025648" y="511830"/>
            <a:ext cx="2549238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瀏覽器整理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6943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33"/>
    </mc:Choice>
    <mc:Fallback>
      <p:transition spd="slow" advTm="16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9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3|1.3|1.6|5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離子">
  <a:themeElements>
    <a:clrScheme name="離子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離子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離子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1602</TotalTime>
  <Words>83</Words>
  <Application>Microsoft Office PowerPoint</Application>
  <PresentationFormat>如螢幕大小 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1" baseType="lpstr">
      <vt:lpstr>微軟正黑體</vt:lpstr>
      <vt:lpstr>新細明體</vt:lpstr>
      <vt:lpstr>Algerian</vt:lpstr>
      <vt:lpstr>Arial</vt:lpstr>
      <vt:lpstr>Calibri</vt:lpstr>
      <vt:lpstr>Century Gothic</vt:lpstr>
      <vt:lpstr>Wingdings 3</vt:lpstr>
      <vt:lpstr>離子</vt:lpstr>
      <vt:lpstr>資訊安全宣導</vt:lpstr>
      <vt:lpstr>PowerPoint 簡報</vt:lpstr>
      <vt:lpstr>資訊安全宣導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ac7125</dc:creator>
  <cp:lastModifiedBy>Windows 使用者</cp:lastModifiedBy>
  <cp:revision>242</cp:revision>
  <dcterms:created xsi:type="dcterms:W3CDTF">2013-10-09T09:14:59Z</dcterms:created>
  <dcterms:modified xsi:type="dcterms:W3CDTF">2019-10-08T23:47:46Z</dcterms:modified>
</cp:coreProperties>
</file>