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6" r:id="rId1"/>
  </p:sldMasterIdLst>
  <p:notesMasterIdLst>
    <p:notesMasterId r:id="rId5"/>
  </p:notesMasterIdLst>
  <p:sldIdLst>
    <p:sldId id="268" r:id="rId2"/>
    <p:sldId id="267" r:id="rId3"/>
    <p:sldId id="266" r:id="rId4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預設章節" id="{BD458874-5C5C-41D4-B7CA-E324A92E7821}">
          <p14:sldIdLst>
            <p14:sldId id="268"/>
            <p14:sldId id="267"/>
            <p14:sldId id="266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Windows 使用者" initials="W使" lastIdx="3" clrIdx="0">
    <p:extLst>
      <p:ext uri="{19B8F6BF-5375-455C-9EA6-DF929625EA0E}">
        <p15:presenceInfo xmlns:p15="http://schemas.microsoft.com/office/powerpoint/2012/main" userId="Windows 使用者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7" d="100"/>
          <a:sy n="97" d="100"/>
        </p:scale>
        <p:origin x="534" y="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commentAuthors" Target="commentAuthors.xml"/><Relationship Id="rId5" Type="http://schemas.openxmlformats.org/officeDocument/2006/relationships/notesMaster" Target="notesMasters/notesMaster1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90E996C-D99E-4D84-8DE4-CEB19A23975C}" type="datetimeFigureOut">
              <a:rPr lang="zh-TW" altLang="en-US" smtClean="0"/>
              <a:t>2019/10/9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6CAE20E-EBF0-4499-B1B3-63D174E251D7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68808267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66442" y="1447801"/>
            <a:ext cx="662096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6442" y="4777380"/>
            <a:ext cx="662096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/>
              <a:t>按一下以編輯母片子標題樣式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A71EE8-5E9E-4335-A370-6664EA4E8898}" type="datetimeFigureOut">
              <a:rPr lang="zh-TW" altLang="en-US" smtClean="0"/>
              <a:t>2019/10/9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4D2AEA-9829-498C-BD02-0B5DCE7A7EF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073874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A71EE8-5E9E-4335-A370-6664EA4E8898}" type="datetimeFigureOut">
              <a:rPr lang="zh-TW" altLang="en-US" smtClean="0"/>
              <a:t>2019/10/9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4D2AEA-9829-498C-BD02-0B5DCE7A7EF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343827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3" y="2861734"/>
            <a:ext cx="662096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442" y="4777381"/>
            <a:ext cx="662096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A71EE8-5E9E-4335-A370-6664EA4E8898}" type="datetimeFigureOut">
              <a:rPr lang="zh-TW" altLang="en-US" smtClean="0"/>
              <a:t>2019/10/9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4D2AEA-9829-498C-BD02-0B5DCE7A7EF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558597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個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7700" y="2060576"/>
            <a:ext cx="3298113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241975" y="2056093"/>
            <a:ext cx="3298115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A71EE8-5E9E-4335-A370-6664EA4E8898}" type="datetimeFigureOut">
              <a:rPr lang="zh-TW" altLang="en-US" smtClean="0"/>
              <a:t>2019/10/9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4D2AEA-9829-498C-BD02-0B5DCE7A7EF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922253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7700" y="1905000"/>
            <a:ext cx="329811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27700" y="2514600"/>
            <a:ext cx="3298113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241976" y="1905000"/>
            <a:ext cx="3298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241976" y="2514600"/>
            <a:ext cx="3298113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A71EE8-5E9E-4335-A370-6664EA4E8898}" type="datetimeFigureOut">
              <a:rPr lang="zh-TW" altLang="en-US" smtClean="0"/>
              <a:t>2019/10/9</a:t>
            </a:fld>
            <a:endParaRPr lang="zh-TW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4D2AEA-9829-498C-BD02-0B5DCE7A7EF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364912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A71EE8-5E9E-4335-A370-6664EA4E8898}" type="datetimeFigureOut">
              <a:rPr lang="zh-TW" altLang="en-US" smtClean="0"/>
              <a:t>2019/10/9</a:t>
            </a:fld>
            <a:endParaRPr lang="zh-TW" altLang="en-US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4D2AEA-9829-498C-BD02-0B5DCE7A7EF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548243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A71EE8-5E9E-4335-A370-6664EA4E8898}" type="datetimeFigureOut">
              <a:rPr lang="zh-TW" altLang="en-US" smtClean="0"/>
              <a:t>2019/10/9</a:t>
            </a:fld>
            <a:endParaRPr lang="zh-TW" alt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4D2AEA-9829-498C-BD02-0B5DCE7A7EF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263130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1" y="1447800"/>
            <a:ext cx="2551462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89397" y="1447800"/>
            <a:ext cx="3898013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1" y="3129281"/>
            <a:ext cx="2551462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A71EE8-5E9E-4335-A370-6664EA4E8898}" type="datetimeFigureOut">
              <a:rPr lang="zh-TW" altLang="en-US" smtClean="0"/>
              <a:t>2019/10/9</a:t>
            </a:fld>
            <a:endParaRPr lang="zh-TW" altLang="en-US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4D2AEA-9829-498C-BD02-0B5DCE7A7EF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034863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5656" y="1854192"/>
            <a:ext cx="3820674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213517" y="1143000"/>
            <a:ext cx="2400925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TW" altLang="en-US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1" y="3657600"/>
            <a:ext cx="3814728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A71EE8-5E9E-4335-A370-6664EA4E8898}" type="datetimeFigureOut">
              <a:rPr lang="zh-TW" altLang="en-US" smtClean="0"/>
              <a:t>2019/10/9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4D2AEA-9829-498C-BD02-0B5DCE7A7EF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377147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全景圖片 (含標題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3" y="4800587"/>
            <a:ext cx="66209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66442" y="685800"/>
            <a:ext cx="662096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TW" altLang="en-US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3" y="5367325"/>
            <a:ext cx="662096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A71EE8-5E9E-4335-A370-6664EA4E8898}" type="datetimeFigureOut">
              <a:rPr lang="zh-TW" altLang="en-US" smtClean="0"/>
              <a:t>2019/10/9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4D2AEA-9829-498C-BD02-0B5DCE7A7EF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5003487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標題與說明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2" y="1447800"/>
            <a:ext cx="6620968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2" y="3657600"/>
            <a:ext cx="6620968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A71EE8-5E9E-4335-A370-6664EA4E8898}" type="datetimeFigureOut">
              <a:rPr lang="zh-TW" altLang="en-US" smtClean="0"/>
              <a:t>2019/10/9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4D2AEA-9829-498C-BD02-0B5DCE7A7EF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2951246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引述 (含標題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81409" y="1447800"/>
            <a:ext cx="6001049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448177" y="3771174"/>
            <a:ext cx="546115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zh-TW" altLang="en-US"/>
              <a:t>編輯母片文字樣式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2" y="4350657"/>
            <a:ext cx="6620968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A71EE8-5E9E-4335-A370-6664EA4E8898}" type="datetimeFigureOut">
              <a:rPr lang="zh-TW" altLang="en-US" smtClean="0"/>
              <a:t>2019/10/9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4D2AEA-9829-498C-BD02-0B5DCE7A7EFD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12" name="TextBox 11"/>
          <p:cNvSpPr txBox="1"/>
          <p:nvPr/>
        </p:nvSpPr>
        <p:spPr>
          <a:xfrm>
            <a:off x="673897" y="971253"/>
            <a:ext cx="601591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sz="12200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999690" y="2613787"/>
            <a:ext cx="601591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sz="12200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49613801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1" y="3124201"/>
            <a:ext cx="6620969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442" y="4777381"/>
            <a:ext cx="6620968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A71EE8-5E9E-4335-A370-6664EA4E8898}" type="datetimeFigureOut">
              <a:rPr lang="zh-TW" altLang="en-US" smtClean="0"/>
              <a:t>2019/10/9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4D2AEA-9829-498C-BD02-0B5DCE7A7EF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59127646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4834" y="1981200"/>
            <a:ext cx="22107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489475" y="2667000"/>
            <a:ext cx="219608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913504" y="1981200"/>
            <a:ext cx="220275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2905586" y="2667000"/>
            <a:ext cx="2210671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344917" y="1981200"/>
            <a:ext cx="219965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5344917" y="2667000"/>
            <a:ext cx="2199658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2795334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5223030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A71EE8-5E9E-4335-A370-6664EA4E8898}" type="datetimeFigureOut">
              <a:rPr lang="zh-TW" altLang="en-US" smtClean="0"/>
              <a:t>2019/10/9</a:t>
            </a:fld>
            <a:endParaRPr lang="zh-TW" alt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4D2AEA-9829-498C-BD02-0B5DCE7A7EF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69314752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圖片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475" y="4250949"/>
            <a:ext cx="220561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489475" y="2209800"/>
            <a:ext cx="2205612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TW" altLang="en-US"/>
              <a:t>按一下圖示以新增圖片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489475" y="4827212"/>
            <a:ext cx="2205612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917792" y="4250949"/>
            <a:ext cx="21984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2917791" y="2209800"/>
            <a:ext cx="2198466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TW" altLang="en-US"/>
              <a:t>按一下圖示以新增圖片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2916776" y="4827211"/>
            <a:ext cx="2201378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344917" y="4250949"/>
            <a:ext cx="219965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5344916" y="2209800"/>
            <a:ext cx="2199658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TW" altLang="en-US"/>
              <a:t>按一下圖示以新增圖片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5344824" y="4827209"/>
            <a:ext cx="2202571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編輯母片文字樣式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2795334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5223030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A71EE8-5E9E-4335-A370-6664EA4E8898}" type="datetimeFigureOut">
              <a:rPr lang="zh-TW" altLang="en-US" smtClean="0"/>
              <a:t>2019/10/9</a:t>
            </a:fld>
            <a:endParaRPr lang="zh-TW" alt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4D2AEA-9829-498C-BD02-0B5DCE7A7EF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59381661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A71EE8-5E9E-4335-A370-6664EA4E8898}" type="datetimeFigureOut">
              <a:rPr lang="zh-TW" altLang="en-US" smtClean="0"/>
              <a:t>2019/10/9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4D2AEA-9829-498C-BD02-0B5DCE7A7EF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0257841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229782" y="430214"/>
            <a:ext cx="1314793" cy="5826125"/>
          </a:xfrm>
        </p:spPr>
        <p:txBody>
          <a:bodyPr vert="eaVert" anchor="b" anchorCtr="0"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89475" y="773205"/>
            <a:ext cx="5568812" cy="5483134"/>
          </a:xfrm>
        </p:spPr>
        <p:txBody>
          <a:bodyPr vert="eaVert"/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A71EE8-5E9E-4335-A370-6664EA4E8898}" type="datetimeFigureOut">
              <a:rPr lang="zh-TW" altLang="en-US" smtClean="0"/>
              <a:t>2019/10/9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4D2AEA-9829-498C-BD02-0B5DCE7A7EF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152053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Oval 21"/>
          <p:cNvSpPr/>
          <p:nvPr/>
        </p:nvSpPr>
        <p:spPr>
          <a:xfrm>
            <a:off x="629943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3" name="Oval 22"/>
          <p:cNvSpPr/>
          <p:nvPr/>
        </p:nvSpPr>
        <p:spPr>
          <a:xfrm>
            <a:off x="5689832" y="-457200"/>
            <a:ext cx="1600200" cy="16002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14000"/>
                </a:schemeClr>
              </a:gs>
              <a:gs pos="73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7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4" name="Oval 23"/>
          <p:cNvSpPr/>
          <p:nvPr/>
        </p:nvSpPr>
        <p:spPr>
          <a:xfrm>
            <a:off x="6299432" y="6096000"/>
            <a:ext cx="990600" cy="9906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9000"/>
                </a:schemeClr>
              </a:gs>
              <a:gs pos="66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0" name="Oval 19"/>
          <p:cNvSpPr/>
          <p:nvPr/>
        </p:nvSpPr>
        <p:spPr>
          <a:xfrm>
            <a:off x="-153988" y="2667000"/>
            <a:ext cx="4191000" cy="41910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11000"/>
                </a:schemeClr>
              </a:gs>
              <a:gs pos="75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1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1" name="Oval 20"/>
          <p:cNvSpPr/>
          <p:nvPr/>
        </p:nvSpPr>
        <p:spPr>
          <a:xfrm>
            <a:off x="-839788" y="2895600"/>
            <a:ext cx="2362200" cy="23622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8000"/>
                </a:schemeClr>
              </a:gs>
              <a:gs pos="72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8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9" name="Rectangle 18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4710" y="452718"/>
            <a:ext cx="7055380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7700" y="2052925"/>
            <a:ext cx="6711654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7494989" y="1828771"/>
            <a:ext cx="990599" cy="22865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BBA71EE8-5E9E-4335-A370-6664EA4E8898}" type="datetimeFigureOut">
              <a:rPr lang="zh-TW" altLang="en-US" smtClean="0"/>
              <a:t>2019/10/9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6233335" y="3263371"/>
            <a:ext cx="3859795" cy="2286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7766431" y="295736"/>
            <a:ext cx="628813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1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4D2AEA-9829-498C-BD02-0B5DCE7A7EF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2416818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97" r:id="rId1"/>
    <p:sldLayoutId id="2147483798" r:id="rId2"/>
    <p:sldLayoutId id="2147483799" r:id="rId3"/>
    <p:sldLayoutId id="2147483800" r:id="rId4"/>
    <p:sldLayoutId id="2147483801" r:id="rId5"/>
    <p:sldLayoutId id="2147483802" r:id="rId6"/>
    <p:sldLayoutId id="2147483803" r:id="rId7"/>
    <p:sldLayoutId id="2147483804" r:id="rId8"/>
    <p:sldLayoutId id="2147483805" r:id="rId9"/>
    <p:sldLayoutId id="2147483806" r:id="rId10"/>
    <p:sldLayoutId id="2147483807" r:id="rId11"/>
    <p:sldLayoutId id="2147483808" r:id="rId12"/>
    <p:sldLayoutId id="2147483809" r:id="rId13"/>
    <p:sldLayoutId id="2147483810" r:id="rId14"/>
    <p:sldLayoutId id="2147483811" r:id="rId15"/>
    <p:sldLayoutId id="2147483812" r:id="rId16"/>
    <p:sldLayoutId id="2147483813" r:id="rId17"/>
  </p:sldLayoutIdLst>
  <p:txStyles>
    <p:titleStyle>
      <a:lvl1pPr algn="l" defTabSz="457207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6" indent="-342906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62" indent="-285755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20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27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34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14642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49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57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64" indent="-228604" algn="l" defTabSz="457207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7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15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22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31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38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46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53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61" algn="l" defTabSz="45720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3">
            <a:extLst>
              <a:ext uri="{FF2B5EF4-FFF2-40B4-BE49-F238E27FC236}">
                <a16:creationId xmlns:a16="http://schemas.microsoft.com/office/drawing/2014/main" id="{D1F908B7-4FA8-43DB-B17D-23929481FAE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資訊安全宣導</a:t>
            </a:r>
            <a:endParaRPr lang="zh-TW" altLang="en-US" dirty="0"/>
          </a:p>
        </p:txBody>
      </p:sp>
      <p:sp>
        <p:nvSpPr>
          <p:cNvPr id="5" name="副標題 4">
            <a:extLst>
              <a:ext uri="{FF2B5EF4-FFF2-40B4-BE49-F238E27FC236}">
                <a16:creationId xmlns:a16="http://schemas.microsoft.com/office/drawing/2014/main" id="{905F2CB8-49F8-46F4-BDA1-F600E4CFA45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r"/>
            <a:r>
              <a:rPr lang="en-US" altLang="zh-TW" dirty="0"/>
              <a:t>108.10.07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823834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57"/>
    </mc:Choice>
    <mc:Fallback xmlns="">
      <p:transition spd="slow" advTm="1957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字方塊 5">
            <a:extLst>
              <a:ext uri="{FF2B5EF4-FFF2-40B4-BE49-F238E27FC236}">
                <a16:creationId xmlns:a16="http://schemas.microsoft.com/office/drawing/2014/main" id="{1626ADB2-B784-43C4-AD79-1D88680C7644}"/>
              </a:ext>
            </a:extLst>
          </p:cNvPr>
          <p:cNvSpPr txBox="1"/>
          <p:nvPr/>
        </p:nvSpPr>
        <p:spPr>
          <a:xfrm>
            <a:off x="467544" y="5242787"/>
            <a:ext cx="3322712" cy="830997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zh-TW" altLang="en-US" sz="2400" dirty="0"/>
              <a:t>整理瀏覽器好處多</a:t>
            </a:r>
            <a:endParaRPr lang="en-US" altLang="zh-TW" sz="2400" dirty="0"/>
          </a:p>
          <a:p>
            <a:pPr algn="ctr"/>
            <a:r>
              <a:rPr lang="zh-TW" altLang="en-US" sz="2400" dirty="0">
                <a:highlight>
                  <a:srgbClr val="FF0000"/>
                </a:highlight>
              </a:rPr>
              <a:t>提升安全又加速</a:t>
            </a:r>
          </a:p>
        </p:txBody>
      </p:sp>
      <p:sp>
        <p:nvSpPr>
          <p:cNvPr id="7" name="語音泡泡: 圓角矩形 6">
            <a:extLst>
              <a:ext uri="{FF2B5EF4-FFF2-40B4-BE49-F238E27FC236}">
                <a16:creationId xmlns:a16="http://schemas.microsoft.com/office/drawing/2014/main" id="{DC7672BB-6E66-4E5C-93FF-F6B11926ED41}"/>
              </a:ext>
            </a:extLst>
          </p:cNvPr>
          <p:cNvSpPr/>
          <p:nvPr/>
        </p:nvSpPr>
        <p:spPr>
          <a:xfrm>
            <a:off x="4211960" y="3933056"/>
            <a:ext cx="4474840" cy="2160240"/>
          </a:xfrm>
          <a:prstGeom prst="wedgeRoundRectCallout">
            <a:avLst>
              <a:gd name="adj1" fmla="val -67443"/>
              <a:gd name="adj2" fmla="val 39903"/>
              <a:gd name="adj3" fmla="val 16667"/>
            </a:avLst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zh-TW" altLang="en-US" sz="2400" dirty="0"/>
              <a:t>提醒</a:t>
            </a:r>
            <a:r>
              <a:rPr lang="en-US" altLang="zh-TW" sz="2400" dirty="0"/>
              <a:t>:</a:t>
            </a:r>
          </a:p>
          <a:p>
            <a:r>
              <a:rPr lang="zh-TW" altLang="en-US" sz="2400" dirty="0"/>
              <a:t>個人設備要</a:t>
            </a:r>
            <a:r>
              <a:rPr lang="zh-TW" altLang="en-US" sz="2400" dirty="0">
                <a:highlight>
                  <a:srgbClr val="00FFFF"/>
                </a:highlight>
              </a:rPr>
              <a:t>自行管理</a:t>
            </a:r>
            <a:r>
              <a:rPr lang="zh-TW" altLang="en-US" sz="2400" dirty="0"/>
              <a:t>安全</a:t>
            </a:r>
            <a:r>
              <a:rPr lang="zh-TW" altLang="en-US" sz="2400" dirty="0">
                <a:highlight>
                  <a:srgbClr val="00FFFF"/>
                </a:highlight>
              </a:rPr>
              <a:t>定期更新</a:t>
            </a:r>
            <a:r>
              <a:rPr lang="zh-TW" altLang="en-US" sz="2400" dirty="0"/>
              <a:t>，電腦慢</a:t>
            </a:r>
            <a:r>
              <a:rPr lang="zh-TW" altLang="en-US" sz="2400" dirty="0">
                <a:highlight>
                  <a:srgbClr val="00FFFF"/>
                </a:highlight>
              </a:rPr>
              <a:t>記得清理</a:t>
            </a:r>
            <a:r>
              <a:rPr lang="zh-TW" altLang="en-US" sz="2400" dirty="0"/>
              <a:t>就好，現在不會重灌了。</a:t>
            </a:r>
          </a:p>
        </p:txBody>
      </p:sp>
      <p:sp>
        <p:nvSpPr>
          <p:cNvPr id="8" name="矩形: 圓角 7">
            <a:extLst>
              <a:ext uri="{FF2B5EF4-FFF2-40B4-BE49-F238E27FC236}">
                <a16:creationId xmlns:a16="http://schemas.microsoft.com/office/drawing/2014/main" id="{14314764-0A75-4011-8CA5-7CE3BC982322}"/>
              </a:ext>
            </a:extLst>
          </p:cNvPr>
          <p:cNvSpPr/>
          <p:nvPr/>
        </p:nvSpPr>
        <p:spPr>
          <a:xfrm>
            <a:off x="467544" y="2204864"/>
            <a:ext cx="8229600" cy="576064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2400" dirty="0"/>
              <a:t>重要宣導         資訊安全法</a:t>
            </a:r>
            <a:r>
              <a:rPr lang="en-US" altLang="zh-TW" sz="2400" dirty="0"/>
              <a:t>:</a:t>
            </a:r>
            <a:r>
              <a:rPr lang="zh-TW" altLang="en-US" sz="2400" dirty="0"/>
              <a:t>每人每年要有三小時研習</a:t>
            </a:r>
          </a:p>
        </p:txBody>
      </p:sp>
      <p:sp>
        <p:nvSpPr>
          <p:cNvPr id="9" name="標題 1">
            <a:extLst>
              <a:ext uri="{FF2B5EF4-FFF2-40B4-BE49-F238E27FC236}">
                <a16:creationId xmlns:a16="http://schemas.microsoft.com/office/drawing/2014/main" id="{95B42D87-609E-49C8-A478-F4A93820094E}"/>
              </a:ext>
            </a:extLst>
          </p:cNvPr>
          <p:cNvSpPr txBox="1">
            <a:spLocks/>
          </p:cNvSpPr>
          <p:nvPr/>
        </p:nvSpPr>
        <p:spPr>
          <a:xfrm>
            <a:off x="387241" y="452843"/>
            <a:ext cx="7055380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7" rtl="0" eaLnBrk="1" latinLnBrk="0" hangingPunct="1">
              <a:spcBef>
                <a:spcPct val="0"/>
              </a:spcBef>
              <a:buNone/>
              <a:defRPr sz="4200" b="0" i="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zh-TW" altLang="en-US">
                <a:solidFill>
                  <a:schemeClr val="accent4">
                    <a:lumMod val="20000"/>
                    <a:lumOff val="8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資訊安全宣導</a:t>
            </a:r>
            <a:endParaRPr lang="zh-TW" altLang="en-US" dirty="0">
              <a:solidFill>
                <a:schemeClr val="accent4">
                  <a:lumMod val="20000"/>
                  <a:lumOff val="80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777996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306"/>
    </mc:Choice>
    <mc:Fallback xmlns="">
      <p:transition spd="slow" advTm="1130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圖片 4">
            <a:extLst>
              <a:ext uri="{FF2B5EF4-FFF2-40B4-BE49-F238E27FC236}">
                <a16:creationId xmlns:a16="http://schemas.microsoft.com/office/drawing/2014/main" id="{4B8EEE3B-0C60-4DAB-B50B-2FE195D400AF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15697"/>
          <a:stretch/>
        </p:blipFill>
        <p:spPr>
          <a:xfrm>
            <a:off x="493592" y="4221088"/>
            <a:ext cx="2297566" cy="2216553"/>
          </a:xfrm>
          <a:prstGeom prst="rect">
            <a:avLst/>
          </a:prstGeom>
        </p:spPr>
      </p:pic>
      <p:sp>
        <p:nvSpPr>
          <p:cNvPr id="2" name="標題 1">
            <a:extLst>
              <a:ext uri="{FF2B5EF4-FFF2-40B4-BE49-F238E27FC236}">
                <a16:creationId xmlns:a16="http://schemas.microsoft.com/office/drawing/2014/main" id="{6DB0DECD-3F50-42AB-8307-F4483E8AB1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7241" y="452843"/>
            <a:ext cx="7055380" cy="1400530"/>
          </a:xfrm>
        </p:spPr>
        <p:txBody>
          <a:bodyPr/>
          <a:lstStyle/>
          <a:p>
            <a:pPr algn="l"/>
            <a:r>
              <a:rPr lang="zh-TW" altLang="en-US" dirty="0">
                <a:solidFill>
                  <a:schemeClr val="accent4">
                    <a:lumMod val="20000"/>
                    <a:lumOff val="8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資訊安全宣導</a:t>
            </a:r>
          </a:p>
        </p:txBody>
      </p:sp>
      <p:pic>
        <p:nvPicPr>
          <p:cNvPr id="4" name="內容版面配置區 3">
            <a:extLst>
              <a:ext uri="{FF2B5EF4-FFF2-40B4-BE49-F238E27FC236}">
                <a16:creationId xmlns:a16="http://schemas.microsoft.com/office/drawing/2014/main" id="{9D50DABD-3D6E-4D12-80D9-ACB2D45B603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4"/>
          <a:srcRect l="17910" b="27446"/>
          <a:stretch/>
        </p:blipFill>
        <p:spPr>
          <a:xfrm>
            <a:off x="472044" y="1587436"/>
            <a:ext cx="2348494" cy="2037056"/>
          </a:xfrm>
          <a:prstGeom prst="rect">
            <a:avLst/>
          </a:prstGeom>
        </p:spPr>
      </p:pic>
      <p:pic>
        <p:nvPicPr>
          <p:cNvPr id="7" name="圖片 6">
            <a:extLst>
              <a:ext uri="{FF2B5EF4-FFF2-40B4-BE49-F238E27FC236}">
                <a16:creationId xmlns:a16="http://schemas.microsoft.com/office/drawing/2014/main" id="{7927B200-A5DB-4472-9D13-CE1A976FE61A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r="12072"/>
          <a:stretch/>
        </p:blipFill>
        <p:spPr>
          <a:xfrm>
            <a:off x="5707968" y="2274154"/>
            <a:ext cx="2926280" cy="3387093"/>
          </a:xfrm>
          <a:prstGeom prst="rect">
            <a:avLst/>
          </a:prstGeom>
        </p:spPr>
      </p:pic>
      <p:pic>
        <p:nvPicPr>
          <p:cNvPr id="8" name="圖片 7">
            <a:extLst>
              <a:ext uri="{FF2B5EF4-FFF2-40B4-BE49-F238E27FC236}">
                <a16:creationId xmlns:a16="http://schemas.microsoft.com/office/drawing/2014/main" id="{2D121EF3-2DB7-46E3-B7DA-5B0D43CB748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122531" y="1556792"/>
            <a:ext cx="2299004" cy="4880849"/>
          </a:xfrm>
          <a:prstGeom prst="rect">
            <a:avLst/>
          </a:prstGeom>
        </p:spPr>
      </p:pic>
      <p:grpSp>
        <p:nvGrpSpPr>
          <p:cNvPr id="46" name="群組 45">
            <a:extLst>
              <a:ext uri="{FF2B5EF4-FFF2-40B4-BE49-F238E27FC236}">
                <a16:creationId xmlns:a16="http://schemas.microsoft.com/office/drawing/2014/main" id="{421858F6-1A1F-452D-8609-F1E92F91AF64}"/>
              </a:ext>
            </a:extLst>
          </p:cNvPr>
          <p:cNvGrpSpPr/>
          <p:nvPr/>
        </p:nvGrpSpPr>
        <p:grpSpPr>
          <a:xfrm>
            <a:off x="3487483" y="5512308"/>
            <a:ext cx="4406627" cy="660289"/>
            <a:chOff x="1815122" y="5979808"/>
            <a:chExt cx="4406627" cy="660289"/>
          </a:xfrm>
        </p:grpSpPr>
        <p:sp>
          <p:nvSpPr>
            <p:cNvPr id="21" name="文字方塊 20">
              <a:extLst>
                <a:ext uri="{FF2B5EF4-FFF2-40B4-BE49-F238E27FC236}">
                  <a16:creationId xmlns:a16="http://schemas.microsoft.com/office/drawing/2014/main" id="{BB89199E-67AE-4387-8302-5E609A8F7D32}"/>
                </a:ext>
              </a:extLst>
            </p:cNvPr>
            <p:cNvSpPr txBox="1"/>
            <p:nvPr/>
          </p:nvSpPr>
          <p:spPr>
            <a:xfrm>
              <a:off x="2956387" y="6178432"/>
              <a:ext cx="3265362" cy="461665"/>
            </a:xfrm>
            <a:prstGeom prst="rect">
              <a:avLst/>
            </a:prstGeom>
            <a:solidFill>
              <a:schemeClr val="accent6"/>
            </a:solidFill>
          </p:spPr>
          <p:txBody>
            <a:bodyPr wrap="square" rtlCol="0">
              <a:spAutoFit/>
            </a:bodyPr>
            <a:lstStyle/>
            <a:p>
              <a:r>
                <a:rPr lang="zh-TW" altLang="en-US" sz="2400" dirty="0"/>
                <a:t>重設與清理這也很好用</a:t>
              </a:r>
            </a:p>
          </p:txBody>
        </p:sp>
        <p:sp>
          <p:nvSpPr>
            <p:cNvPr id="22" name="箭號: 向下 21">
              <a:extLst>
                <a:ext uri="{FF2B5EF4-FFF2-40B4-BE49-F238E27FC236}">
                  <a16:creationId xmlns:a16="http://schemas.microsoft.com/office/drawing/2014/main" id="{8D73412E-CC48-455B-B401-9E9A7F55607D}"/>
                </a:ext>
              </a:extLst>
            </p:cNvPr>
            <p:cNvSpPr/>
            <p:nvPr/>
          </p:nvSpPr>
          <p:spPr>
            <a:xfrm rot="17088041">
              <a:off x="2535641" y="6096174"/>
              <a:ext cx="257941" cy="419758"/>
            </a:xfrm>
            <a:prstGeom prst="downArrow">
              <a:avLst/>
            </a:prstGeom>
          </p:spPr>
          <p:style>
            <a:lnRef idx="3">
              <a:schemeClr val="lt1"/>
            </a:lnRef>
            <a:fillRef idx="1">
              <a:schemeClr val="accent6"/>
            </a:fillRef>
            <a:effectRef idx="1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dirty="0"/>
            </a:p>
          </p:txBody>
        </p:sp>
        <p:sp>
          <p:nvSpPr>
            <p:cNvPr id="23" name="橢圓 22">
              <a:extLst>
                <a:ext uri="{FF2B5EF4-FFF2-40B4-BE49-F238E27FC236}">
                  <a16:creationId xmlns:a16="http://schemas.microsoft.com/office/drawing/2014/main" id="{A9686099-085A-486E-9866-DD7FD310DA01}"/>
                </a:ext>
              </a:extLst>
            </p:cNvPr>
            <p:cNvSpPr/>
            <p:nvPr/>
          </p:nvSpPr>
          <p:spPr>
            <a:xfrm>
              <a:off x="1815122" y="5979808"/>
              <a:ext cx="588399" cy="397249"/>
            </a:xfrm>
            <a:prstGeom prst="ellipse">
              <a:avLst/>
            </a:prstGeom>
            <a:noFill/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grpSp>
        <p:nvGrpSpPr>
          <p:cNvPr id="43" name="群組 42">
            <a:extLst>
              <a:ext uri="{FF2B5EF4-FFF2-40B4-BE49-F238E27FC236}">
                <a16:creationId xmlns:a16="http://schemas.microsoft.com/office/drawing/2014/main" id="{D1FBB529-2D0F-4179-B695-330BF59B3123}"/>
              </a:ext>
            </a:extLst>
          </p:cNvPr>
          <p:cNvGrpSpPr/>
          <p:nvPr/>
        </p:nvGrpSpPr>
        <p:grpSpPr>
          <a:xfrm>
            <a:off x="1816453" y="1492163"/>
            <a:ext cx="1094751" cy="1775371"/>
            <a:chOff x="2089442" y="1469094"/>
            <a:chExt cx="1094751" cy="1775371"/>
          </a:xfrm>
        </p:grpSpPr>
        <p:sp>
          <p:nvSpPr>
            <p:cNvPr id="9" name="矩形: 圓角 8">
              <a:extLst>
                <a:ext uri="{FF2B5EF4-FFF2-40B4-BE49-F238E27FC236}">
                  <a16:creationId xmlns:a16="http://schemas.microsoft.com/office/drawing/2014/main" id="{7E10AA87-3264-4120-AA9A-DA4057074CE1}"/>
                </a:ext>
              </a:extLst>
            </p:cNvPr>
            <p:cNvSpPr/>
            <p:nvPr/>
          </p:nvSpPr>
          <p:spPr>
            <a:xfrm>
              <a:off x="2632049" y="1469094"/>
              <a:ext cx="552144" cy="490424"/>
            </a:xfrm>
            <a:prstGeom prst="roundRect">
              <a:avLst/>
            </a:prstGeom>
            <a:noFill/>
            <a:ln w="57150"/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TW" altLang="en-US" dirty="0"/>
            </a:p>
          </p:txBody>
        </p:sp>
        <p:grpSp>
          <p:nvGrpSpPr>
            <p:cNvPr id="32" name="群組 31">
              <a:extLst>
                <a:ext uri="{FF2B5EF4-FFF2-40B4-BE49-F238E27FC236}">
                  <a16:creationId xmlns:a16="http://schemas.microsoft.com/office/drawing/2014/main" id="{5217E29E-D1BE-4ECC-8162-3CA222109003}"/>
                </a:ext>
              </a:extLst>
            </p:cNvPr>
            <p:cNvGrpSpPr/>
            <p:nvPr/>
          </p:nvGrpSpPr>
          <p:grpSpPr>
            <a:xfrm>
              <a:off x="2089442" y="2036114"/>
              <a:ext cx="797708" cy="1208351"/>
              <a:chOff x="1953426" y="2315643"/>
              <a:chExt cx="797708" cy="1208351"/>
            </a:xfrm>
          </p:grpSpPr>
          <p:sp>
            <p:nvSpPr>
              <p:cNvPr id="16" name="箭號: 向右 15">
                <a:extLst>
                  <a:ext uri="{FF2B5EF4-FFF2-40B4-BE49-F238E27FC236}">
                    <a16:creationId xmlns:a16="http://schemas.microsoft.com/office/drawing/2014/main" id="{B998F12B-0425-4035-B03B-023670EA3B8C}"/>
                  </a:ext>
                </a:extLst>
              </p:cNvPr>
              <p:cNvSpPr/>
              <p:nvPr/>
            </p:nvSpPr>
            <p:spPr>
              <a:xfrm rot="17551439">
                <a:off x="2298983" y="2387268"/>
                <a:ext cx="523776" cy="380526"/>
              </a:xfrm>
              <a:prstGeom prst="rightArrow">
                <a:avLst/>
              </a:prstGeom>
            </p:spPr>
            <p:style>
              <a:lnRef idx="3">
                <a:schemeClr val="lt1"/>
              </a:lnRef>
              <a:fillRef idx="1">
                <a:schemeClr val="accent2"/>
              </a:fillRef>
              <a:effectRef idx="1">
                <a:schemeClr val="accent2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 dirty="0"/>
              </a:p>
            </p:txBody>
          </p:sp>
          <p:sp>
            <p:nvSpPr>
              <p:cNvPr id="28" name="橢圓 27">
                <a:extLst>
                  <a:ext uri="{FF2B5EF4-FFF2-40B4-BE49-F238E27FC236}">
                    <a16:creationId xmlns:a16="http://schemas.microsoft.com/office/drawing/2014/main" id="{8C473EEE-B6EA-48C6-89BE-7FA96FAB49B3}"/>
                  </a:ext>
                </a:extLst>
              </p:cNvPr>
              <p:cNvSpPr/>
              <p:nvPr/>
            </p:nvSpPr>
            <p:spPr>
              <a:xfrm>
                <a:off x="1953426" y="2868660"/>
                <a:ext cx="650535" cy="655334"/>
              </a:xfrm>
              <a:prstGeom prst="ellipse">
                <a:avLst/>
              </a:prstGeom>
            </p:spPr>
            <p:style>
              <a:lnRef idx="3">
                <a:schemeClr val="lt1"/>
              </a:lnRef>
              <a:fillRef idx="1">
                <a:schemeClr val="accent2"/>
              </a:fillRef>
              <a:effectRef idx="1">
                <a:schemeClr val="accent2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TW" sz="2800" dirty="0">
                    <a:latin typeface="Algerian" panose="04020705040A02060702" pitchFamily="82" charset="0"/>
                  </a:rPr>
                  <a:t>1</a:t>
                </a:r>
                <a:endParaRPr lang="zh-TW" altLang="en-US" sz="2800" dirty="0">
                  <a:latin typeface="Algerian" panose="04020705040A02060702" pitchFamily="82" charset="0"/>
                </a:endParaRPr>
              </a:p>
            </p:txBody>
          </p:sp>
        </p:grpSp>
      </p:grpSp>
      <p:grpSp>
        <p:nvGrpSpPr>
          <p:cNvPr id="44" name="群組 43">
            <a:extLst>
              <a:ext uri="{FF2B5EF4-FFF2-40B4-BE49-F238E27FC236}">
                <a16:creationId xmlns:a16="http://schemas.microsoft.com/office/drawing/2014/main" id="{2A47AFD7-61D7-4A84-A27F-77F86BCD94E1}"/>
              </a:ext>
            </a:extLst>
          </p:cNvPr>
          <p:cNvGrpSpPr/>
          <p:nvPr/>
        </p:nvGrpSpPr>
        <p:grpSpPr>
          <a:xfrm>
            <a:off x="683568" y="4424043"/>
            <a:ext cx="1666899" cy="1872987"/>
            <a:chOff x="683568" y="4424043"/>
            <a:chExt cx="1666899" cy="1872987"/>
          </a:xfrm>
        </p:grpSpPr>
        <p:sp>
          <p:nvSpPr>
            <p:cNvPr id="10" name="矩形: 圓角 9">
              <a:extLst>
                <a:ext uri="{FF2B5EF4-FFF2-40B4-BE49-F238E27FC236}">
                  <a16:creationId xmlns:a16="http://schemas.microsoft.com/office/drawing/2014/main" id="{5949A138-1C6D-4BC4-9846-BFB01526F43D}"/>
                </a:ext>
              </a:extLst>
            </p:cNvPr>
            <p:cNvSpPr/>
            <p:nvPr/>
          </p:nvSpPr>
          <p:spPr>
            <a:xfrm flipV="1">
              <a:off x="683568" y="5805264"/>
              <a:ext cx="1321505" cy="491766"/>
            </a:xfrm>
            <a:prstGeom prst="roundRect">
              <a:avLst/>
            </a:prstGeom>
            <a:noFill/>
            <a:ln w="57150"/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grpSp>
          <p:nvGrpSpPr>
            <p:cNvPr id="41" name="群組 40">
              <a:extLst>
                <a:ext uri="{FF2B5EF4-FFF2-40B4-BE49-F238E27FC236}">
                  <a16:creationId xmlns:a16="http://schemas.microsoft.com/office/drawing/2014/main" id="{BCD38A40-827D-48AF-94EB-5C0AAA4896D3}"/>
                </a:ext>
              </a:extLst>
            </p:cNvPr>
            <p:cNvGrpSpPr/>
            <p:nvPr/>
          </p:nvGrpSpPr>
          <p:grpSpPr>
            <a:xfrm>
              <a:off x="1495824" y="4424043"/>
              <a:ext cx="854643" cy="1494137"/>
              <a:chOff x="1495824" y="4424043"/>
              <a:chExt cx="854643" cy="1494137"/>
            </a:xfrm>
          </p:grpSpPr>
          <p:sp>
            <p:nvSpPr>
              <p:cNvPr id="15" name="箭號: 向下 14">
                <a:extLst>
                  <a:ext uri="{FF2B5EF4-FFF2-40B4-BE49-F238E27FC236}">
                    <a16:creationId xmlns:a16="http://schemas.microsoft.com/office/drawing/2014/main" id="{C44EEDD2-F117-41D1-9EB0-E518EE8D8210}"/>
                  </a:ext>
                </a:extLst>
              </p:cNvPr>
              <p:cNvSpPr/>
              <p:nvPr/>
            </p:nvSpPr>
            <p:spPr>
              <a:xfrm rot="1326734">
                <a:off x="1495824" y="5055059"/>
                <a:ext cx="360040" cy="863121"/>
              </a:xfrm>
              <a:prstGeom prst="downArrow">
                <a:avLst/>
              </a:prstGeom>
            </p:spPr>
            <p:style>
              <a:lnRef idx="3">
                <a:schemeClr val="lt1"/>
              </a:lnRef>
              <a:fillRef idx="1">
                <a:schemeClr val="accent2"/>
              </a:fillRef>
              <a:effectRef idx="1">
                <a:schemeClr val="accent2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/>
              </a:p>
            </p:txBody>
          </p:sp>
          <p:sp>
            <p:nvSpPr>
              <p:cNvPr id="29" name="橢圓 28">
                <a:extLst>
                  <a:ext uri="{FF2B5EF4-FFF2-40B4-BE49-F238E27FC236}">
                    <a16:creationId xmlns:a16="http://schemas.microsoft.com/office/drawing/2014/main" id="{D4B36C27-50A1-4ED5-A80F-DCD24258A741}"/>
                  </a:ext>
                </a:extLst>
              </p:cNvPr>
              <p:cNvSpPr/>
              <p:nvPr/>
            </p:nvSpPr>
            <p:spPr>
              <a:xfrm>
                <a:off x="1699932" y="4424043"/>
                <a:ext cx="650535" cy="655334"/>
              </a:xfrm>
              <a:prstGeom prst="ellipse">
                <a:avLst/>
              </a:prstGeom>
            </p:spPr>
            <p:style>
              <a:lnRef idx="3">
                <a:schemeClr val="lt1"/>
              </a:lnRef>
              <a:fillRef idx="1">
                <a:schemeClr val="accent2"/>
              </a:fillRef>
              <a:effectRef idx="1">
                <a:schemeClr val="accent2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TW" sz="2800" dirty="0">
                    <a:latin typeface="Algerian" panose="04020705040A02060702" pitchFamily="82" charset="0"/>
                  </a:rPr>
                  <a:t>2</a:t>
                </a:r>
                <a:endParaRPr lang="zh-TW" altLang="en-US" sz="2800" dirty="0">
                  <a:latin typeface="Algerian" panose="04020705040A02060702" pitchFamily="82" charset="0"/>
                </a:endParaRPr>
              </a:p>
            </p:txBody>
          </p:sp>
        </p:grpSp>
      </p:grpSp>
      <p:grpSp>
        <p:nvGrpSpPr>
          <p:cNvPr id="48" name="群組 47">
            <a:extLst>
              <a:ext uri="{FF2B5EF4-FFF2-40B4-BE49-F238E27FC236}">
                <a16:creationId xmlns:a16="http://schemas.microsoft.com/office/drawing/2014/main" id="{B297737D-7F12-41F5-89E0-2CEC01DEADF0}"/>
              </a:ext>
            </a:extLst>
          </p:cNvPr>
          <p:cNvGrpSpPr/>
          <p:nvPr/>
        </p:nvGrpSpPr>
        <p:grpSpPr>
          <a:xfrm>
            <a:off x="5655667" y="2447430"/>
            <a:ext cx="3517104" cy="3162478"/>
            <a:chOff x="5760520" y="3430003"/>
            <a:chExt cx="3517104" cy="3335754"/>
          </a:xfrm>
        </p:grpSpPr>
        <p:sp>
          <p:nvSpPr>
            <p:cNvPr id="12" name="矩形: 圓角 11">
              <a:extLst>
                <a:ext uri="{FF2B5EF4-FFF2-40B4-BE49-F238E27FC236}">
                  <a16:creationId xmlns:a16="http://schemas.microsoft.com/office/drawing/2014/main" id="{DD48E1F4-3ED0-4FE7-A759-41850DF0ABE8}"/>
                </a:ext>
              </a:extLst>
            </p:cNvPr>
            <p:cNvSpPr/>
            <p:nvPr/>
          </p:nvSpPr>
          <p:spPr>
            <a:xfrm flipV="1">
              <a:off x="5760520" y="3430003"/>
              <a:ext cx="2926280" cy="3007638"/>
            </a:xfrm>
            <a:prstGeom prst="roundRect">
              <a:avLst/>
            </a:prstGeom>
            <a:noFill/>
            <a:ln w="57150"/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grpSp>
          <p:nvGrpSpPr>
            <p:cNvPr id="40" name="群組 39">
              <a:extLst>
                <a:ext uri="{FF2B5EF4-FFF2-40B4-BE49-F238E27FC236}">
                  <a16:creationId xmlns:a16="http://schemas.microsoft.com/office/drawing/2014/main" id="{D207CC25-EE55-4CC1-A0B7-421F7EBB8004}"/>
                </a:ext>
              </a:extLst>
            </p:cNvPr>
            <p:cNvGrpSpPr/>
            <p:nvPr/>
          </p:nvGrpSpPr>
          <p:grpSpPr>
            <a:xfrm>
              <a:off x="6012262" y="4168826"/>
              <a:ext cx="3265362" cy="2596931"/>
              <a:chOff x="5451088" y="4145349"/>
              <a:chExt cx="3265362" cy="2596931"/>
            </a:xfrm>
          </p:grpSpPr>
          <p:sp>
            <p:nvSpPr>
              <p:cNvPr id="20" name="文字方塊 19">
                <a:extLst>
                  <a:ext uri="{FF2B5EF4-FFF2-40B4-BE49-F238E27FC236}">
                    <a16:creationId xmlns:a16="http://schemas.microsoft.com/office/drawing/2014/main" id="{4E73A7F0-E20F-4EA1-9601-C8301ABAFEC7}"/>
                  </a:ext>
                </a:extLst>
              </p:cNvPr>
              <p:cNvSpPr txBox="1"/>
              <p:nvPr/>
            </p:nvSpPr>
            <p:spPr>
              <a:xfrm>
                <a:off x="5451088" y="5172620"/>
                <a:ext cx="3265362" cy="1569660"/>
              </a:xfrm>
              <a:prstGeom prst="rect">
                <a:avLst/>
              </a:prstGeom>
              <a:solidFill>
                <a:schemeClr val="accent5">
                  <a:lumMod val="40000"/>
                  <a:lumOff val="60000"/>
                </a:schemeClr>
              </a:solidFill>
            </p:spPr>
            <p:txBody>
              <a:bodyPr wrap="square" rtlCol="0">
                <a:spAutoFit/>
              </a:bodyPr>
              <a:lstStyle/>
              <a:p>
                <a:r>
                  <a:rPr lang="en-US" altLang="zh-TW" sz="2400" dirty="0">
                    <a:solidFill>
                      <a:schemeClr val="accent2">
                        <a:lumMod val="75000"/>
                      </a:schemeClr>
                    </a:solidFill>
                  </a:rPr>
                  <a:t>1.</a:t>
                </a:r>
                <a:r>
                  <a:rPr lang="zh-TW" altLang="en-US" sz="2400" dirty="0">
                    <a:solidFill>
                      <a:schemeClr val="accent2">
                        <a:lumMod val="75000"/>
                      </a:schemeClr>
                    </a:solidFill>
                  </a:rPr>
                  <a:t>選進階</a:t>
                </a:r>
                <a:endParaRPr lang="en-US" altLang="zh-TW" sz="2400" dirty="0">
                  <a:solidFill>
                    <a:schemeClr val="accent2">
                      <a:lumMod val="75000"/>
                    </a:schemeClr>
                  </a:solidFill>
                </a:endParaRPr>
              </a:p>
              <a:p>
                <a:r>
                  <a:rPr lang="en-US" altLang="zh-TW" sz="2400" dirty="0">
                    <a:solidFill>
                      <a:schemeClr val="accent2">
                        <a:lumMod val="75000"/>
                      </a:schemeClr>
                    </a:solidFill>
                  </a:rPr>
                  <a:t>2.</a:t>
                </a:r>
                <a:r>
                  <a:rPr lang="zh-TW" altLang="en-US" sz="2400" dirty="0">
                    <a:solidFill>
                      <a:schemeClr val="accent2">
                        <a:lumMod val="75000"/>
                      </a:schemeClr>
                    </a:solidFill>
                  </a:rPr>
                  <a:t>時間範圍</a:t>
                </a:r>
                <a:r>
                  <a:rPr lang="en-US" altLang="zh-TW" sz="2400" dirty="0">
                    <a:solidFill>
                      <a:schemeClr val="accent2">
                        <a:lumMod val="75000"/>
                      </a:schemeClr>
                    </a:solidFill>
                  </a:rPr>
                  <a:t>:</a:t>
                </a:r>
                <a:r>
                  <a:rPr lang="zh-TW" altLang="en-US" sz="2400" dirty="0">
                    <a:solidFill>
                      <a:schemeClr val="accent2">
                        <a:lumMod val="75000"/>
                      </a:schemeClr>
                    </a:solidFill>
                  </a:rPr>
                  <a:t>不限時間</a:t>
                </a:r>
                <a:endParaRPr lang="en-US" altLang="zh-TW" sz="2400" dirty="0">
                  <a:solidFill>
                    <a:schemeClr val="accent2">
                      <a:lumMod val="75000"/>
                    </a:schemeClr>
                  </a:solidFill>
                </a:endParaRPr>
              </a:p>
              <a:p>
                <a:r>
                  <a:rPr lang="en-US" altLang="zh-TW" sz="2400" dirty="0">
                    <a:solidFill>
                      <a:schemeClr val="accent2">
                        <a:lumMod val="75000"/>
                      </a:schemeClr>
                    </a:solidFill>
                  </a:rPr>
                  <a:t>3.</a:t>
                </a:r>
                <a:r>
                  <a:rPr lang="zh-TW" altLang="en-US" sz="2400" dirty="0">
                    <a:solidFill>
                      <a:schemeClr val="accent2">
                        <a:lumMod val="75000"/>
                      </a:schemeClr>
                    </a:solidFill>
                  </a:rPr>
                  <a:t>該打勾記得打勾</a:t>
                </a:r>
                <a:br>
                  <a:rPr lang="en-US" altLang="zh-TW" sz="2400" dirty="0">
                    <a:solidFill>
                      <a:schemeClr val="accent2">
                        <a:lumMod val="75000"/>
                      </a:schemeClr>
                    </a:solidFill>
                  </a:rPr>
                </a:br>
                <a:r>
                  <a:rPr lang="en-US" altLang="zh-TW" sz="2400" dirty="0">
                    <a:solidFill>
                      <a:schemeClr val="accent2">
                        <a:lumMod val="75000"/>
                      </a:schemeClr>
                    </a:solidFill>
                  </a:rPr>
                  <a:t>4.</a:t>
                </a:r>
                <a:r>
                  <a:rPr lang="zh-TW" altLang="en-US" sz="2400" dirty="0">
                    <a:solidFill>
                      <a:schemeClr val="accent2">
                        <a:lumMod val="75000"/>
                      </a:schemeClr>
                    </a:solidFill>
                  </a:rPr>
                  <a:t>定期清理</a:t>
                </a:r>
              </a:p>
            </p:txBody>
          </p:sp>
          <p:grpSp>
            <p:nvGrpSpPr>
              <p:cNvPr id="39" name="群組 38">
                <a:extLst>
                  <a:ext uri="{FF2B5EF4-FFF2-40B4-BE49-F238E27FC236}">
                    <a16:creationId xmlns:a16="http://schemas.microsoft.com/office/drawing/2014/main" id="{7C72AB3E-118C-4F83-B20B-D415C8E8C9F7}"/>
                  </a:ext>
                </a:extLst>
              </p:cNvPr>
              <p:cNvGrpSpPr/>
              <p:nvPr/>
            </p:nvGrpSpPr>
            <p:grpSpPr>
              <a:xfrm>
                <a:off x="7603035" y="4145349"/>
                <a:ext cx="650535" cy="1107839"/>
                <a:chOff x="7603035" y="4145349"/>
                <a:chExt cx="650535" cy="1107839"/>
              </a:xfrm>
            </p:grpSpPr>
            <p:sp>
              <p:nvSpPr>
                <p:cNvPr id="18" name="箭號: 向右 17">
                  <a:extLst>
                    <a:ext uri="{FF2B5EF4-FFF2-40B4-BE49-F238E27FC236}">
                      <a16:creationId xmlns:a16="http://schemas.microsoft.com/office/drawing/2014/main" id="{FC47F43E-EC0E-41E2-9A4D-6F8B96D457EC}"/>
                    </a:ext>
                  </a:extLst>
                </p:cNvPr>
                <p:cNvSpPr/>
                <p:nvPr/>
              </p:nvSpPr>
              <p:spPr>
                <a:xfrm rot="5400000">
                  <a:off x="7617957" y="4752580"/>
                  <a:ext cx="620690" cy="380526"/>
                </a:xfrm>
                <a:prstGeom prst="rightArrow">
                  <a:avLst/>
                </a:prstGeom>
              </p:spPr>
              <p:style>
                <a:lnRef idx="3">
                  <a:schemeClr val="lt1"/>
                </a:lnRef>
                <a:fillRef idx="1">
                  <a:schemeClr val="accent2"/>
                </a:fillRef>
                <a:effectRef idx="1">
                  <a:schemeClr val="accent2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TW" altLang="en-US"/>
                </a:p>
              </p:txBody>
            </p:sp>
            <p:sp>
              <p:nvSpPr>
                <p:cNvPr id="31" name="橢圓 30">
                  <a:extLst>
                    <a:ext uri="{FF2B5EF4-FFF2-40B4-BE49-F238E27FC236}">
                      <a16:creationId xmlns:a16="http://schemas.microsoft.com/office/drawing/2014/main" id="{5D7703FE-5E2B-4AA3-BB20-66742870840E}"/>
                    </a:ext>
                  </a:extLst>
                </p:cNvPr>
                <p:cNvSpPr/>
                <p:nvPr/>
              </p:nvSpPr>
              <p:spPr>
                <a:xfrm>
                  <a:off x="7603035" y="4145349"/>
                  <a:ext cx="650535" cy="655334"/>
                </a:xfrm>
                <a:prstGeom prst="ellipse">
                  <a:avLst/>
                </a:prstGeom>
              </p:spPr>
              <p:style>
                <a:lnRef idx="3">
                  <a:schemeClr val="lt1"/>
                </a:lnRef>
                <a:fillRef idx="1">
                  <a:schemeClr val="accent2"/>
                </a:fillRef>
                <a:effectRef idx="1">
                  <a:schemeClr val="accent2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 altLang="zh-TW" sz="2800" dirty="0">
                      <a:latin typeface="Algerian" panose="04020705040A02060702" pitchFamily="82" charset="0"/>
                    </a:rPr>
                    <a:t>4</a:t>
                  </a:r>
                  <a:endParaRPr lang="zh-TW" altLang="en-US" sz="2800" dirty="0">
                    <a:latin typeface="Algerian" panose="04020705040A02060702" pitchFamily="82" charset="0"/>
                  </a:endParaRPr>
                </a:p>
              </p:txBody>
            </p:sp>
          </p:grpSp>
        </p:grpSp>
      </p:grpSp>
      <p:grpSp>
        <p:nvGrpSpPr>
          <p:cNvPr id="45" name="群組 44">
            <a:extLst>
              <a:ext uri="{FF2B5EF4-FFF2-40B4-BE49-F238E27FC236}">
                <a16:creationId xmlns:a16="http://schemas.microsoft.com/office/drawing/2014/main" id="{F991462D-BA21-4FB5-B3EC-A3A48D7E4D67}"/>
              </a:ext>
            </a:extLst>
          </p:cNvPr>
          <p:cNvGrpSpPr/>
          <p:nvPr/>
        </p:nvGrpSpPr>
        <p:grpSpPr>
          <a:xfrm>
            <a:off x="3218055" y="2208903"/>
            <a:ext cx="1056041" cy="1840785"/>
            <a:chOff x="3218055" y="2208903"/>
            <a:chExt cx="1056041" cy="1840785"/>
          </a:xfrm>
        </p:grpSpPr>
        <p:sp>
          <p:nvSpPr>
            <p:cNvPr id="11" name="矩形: 圓角 10">
              <a:extLst>
                <a:ext uri="{FF2B5EF4-FFF2-40B4-BE49-F238E27FC236}">
                  <a16:creationId xmlns:a16="http://schemas.microsoft.com/office/drawing/2014/main" id="{230586E4-AFF1-44EA-B26F-765C19790BCF}"/>
                </a:ext>
              </a:extLst>
            </p:cNvPr>
            <p:cNvSpPr/>
            <p:nvPr/>
          </p:nvSpPr>
          <p:spPr>
            <a:xfrm flipV="1">
              <a:off x="3218055" y="3655502"/>
              <a:ext cx="696876" cy="394186"/>
            </a:xfrm>
            <a:prstGeom prst="roundRect">
              <a:avLst/>
            </a:prstGeom>
            <a:noFill/>
            <a:ln w="57150"/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TW" altLang="en-US" dirty="0"/>
            </a:p>
          </p:txBody>
        </p:sp>
        <p:grpSp>
          <p:nvGrpSpPr>
            <p:cNvPr id="42" name="群組 41">
              <a:extLst>
                <a:ext uri="{FF2B5EF4-FFF2-40B4-BE49-F238E27FC236}">
                  <a16:creationId xmlns:a16="http://schemas.microsoft.com/office/drawing/2014/main" id="{A82FE7D5-4217-44B7-971B-E235D7E1E177}"/>
                </a:ext>
              </a:extLst>
            </p:cNvPr>
            <p:cNvGrpSpPr/>
            <p:nvPr/>
          </p:nvGrpSpPr>
          <p:grpSpPr>
            <a:xfrm>
              <a:off x="3474268" y="2208903"/>
              <a:ext cx="799828" cy="1500318"/>
              <a:chOff x="3474268" y="2208903"/>
              <a:chExt cx="799828" cy="1500318"/>
            </a:xfrm>
          </p:grpSpPr>
          <p:sp>
            <p:nvSpPr>
              <p:cNvPr id="17" name="箭號: 向右 16">
                <a:extLst>
                  <a:ext uri="{FF2B5EF4-FFF2-40B4-BE49-F238E27FC236}">
                    <a16:creationId xmlns:a16="http://schemas.microsoft.com/office/drawing/2014/main" id="{6F9FEF53-B447-4F04-901C-A59F2853DD6A}"/>
                  </a:ext>
                </a:extLst>
              </p:cNvPr>
              <p:cNvSpPr/>
              <p:nvPr/>
            </p:nvSpPr>
            <p:spPr>
              <a:xfrm rot="6615772">
                <a:off x="3324277" y="3097564"/>
                <a:ext cx="761648" cy="461665"/>
              </a:xfrm>
              <a:prstGeom prst="rightArrow">
                <a:avLst/>
              </a:prstGeom>
            </p:spPr>
            <p:style>
              <a:lnRef idx="3">
                <a:schemeClr val="lt1"/>
              </a:lnRef>
              <a:fillRef idx="1">
                <a:schemeClr val="accent2"/>
              </a:fillRef>
              <a:effectRef idx="1">
                <a:schemeClr val="accent2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/>
              </a:p>
            </p:txBody>
          </p:sp>
          <p:sp>
            <p:nvSpPr>
              <p:cNvPr id="37" name="橢圓 36">
                <a:extLst>
                  <a:ext uri="{FF2B5EF4-FFF2-40B4-BE49-F238E27FC236}">
                    <a16:creationId xmlns:a16="http://schemas.microsoft.com/office/drawing/2014/main" id="{E432BD0F-92A5-4AEC-9287-5EABD5A965A2}"/>
                  </a:ext>
                </a:extLst>
              </p:cNvPr>
              <p:cNvSpPr/>
              <p:nvPr/>
            </p:nvSpPr>
            <p:spPr>
              <a:xfrm>
                <a:off x="3623561" y="2208903"/>
                <a:ext cx="650535" cy="655334"/>
              </a:xfrm>
              <a:prstGeom prst="ellipse">
                <a:avLst/>
              </a:prstGeom>
            </p:spPr>
            <p:style>
              <a:lnRef idx="3">
                <a:schemeClr val="lt1"/>
              </a:lnRef>
              <a:fillRef idx="1">
                <a:schemeClr val="accent2"/>
              </a:fillRef>
              <a:effectRef idx="1">
                <a:schemeClr val="accent2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TW" sz="2800" dirty="0">
                    <a:latin typeface="Algerian" panose="04020705040A02060702" pitchFamily="82" charset="0"/>
                  </a:rPr>
                  <a:t>3</a:t>
                </a:r>
                <a:endParaRPr lang="zh-TW" altLang="en-US" sz="2800" dirty="0">
                  <a:latin typeface="Algerian" panose="04020705040A02060702" pitchFamily="82" charset="0"/>
                </a:endParaRPr>
              </a:p>
            </p:txBody>
          </p:sp>
        </p:grpSp>
      </p:grpSp>
      <p:sp>
        <p:nvSpPr>
          <p:cNvPr id="3" name="矩形: 圓角 2">
            <a:extLst>
              <a:ext uri="{FF2B5EF4-FFF2-40B4-BE49-F238E27FC236}">
                <a16:creationId xmlns:a16="http://schemas.microsoft.com/office/drawing/2014/main" id="{BD0BB4B6-A2FD-4965-B2E6-81B715AC923D}"/>
              </a:ext>
            </a:extLst>
          </p:cNvPr>
          <p:cNvSpPr/>
          <p:nvPr/>
        </p:nvSpPr>
        <p:spPr>
          <a:xfrm>
            <a:off x="6025648" y="511830"/>
            <a:ext cx="2549238" cy="648072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sz="3600" b="1" dirty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瀏覽器整理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5469438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533"/>
    </mc:Choice>
    <mc:Fallback xmlns="">
      <p:transition spd="slow" advTm="1653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5|2.9|1.6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8|1.3|1.3|1.6|5.8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離子">
  <a:themeElements>
    <a:clrScheme name="離子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F9C9D"/>
      </a:accent5>
      <a:accent6>
        <a:srgbClr val="9E5E9B"/>
      </a:accent6>
      <a:hlink>
        <a:srgbClr val="58C1BA"/>
      </a:hlink>
      <a:folHlink>
        <a:srgbClr val="9DD0CB"/>
      </a:folHlink>
    </a:clrScheme>
    <a:fontScheme name="離子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離子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1602</TotalTime>
  <Words>83</Words>
  <Application>Microsoft Office PowerPoint</Application>
  <PresentationFormat>如螢幕大小 (4:3)</PresentationFormat>
  <Paragraphs>18</Paragraphs>
  <Slides>3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7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3</vt:i4>
      </vt:variant>
    </vt:vector>
  </HeadingPairs>
  <TitlesOfParts>
    <vt:vector size="11" baseType="lpstr">
      <vt:lpstr>微軟正黑體</vt:lpstr>
      <vt:lpstr>新細明體</vt:lpstr>
      <vt:lpstr>Algerian</vt:lpstr>
      <vt:lpstr>Arial</vt:lpstr>
      <vt:lpstr>Calibri</vt:lpstr>
      <vt:lpstr>Century Gothic</vt:lpstr>
      <vt:lpstr>Wingdings 3</vt:lpstr>
      <vt:lpstr>離子</vt:lpstr>
      <vt:lpstr>資訊安全宣導</vt:lpstr>
      <vt:lpstr>PowerPoint 簡報</vt:lpstr>
      <vt:lpstr>資訊安全宣導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ac7125</dc:creator>
  <cp:lastModifiedBy>Windows 使用者</cp:lastModifiedBy>
  <cp:revision>242</cp:revision>
  <dcterms:created xsi:type="dcterms:W3CDTF">2013-10-09T09:14:59Z</dcterms:created>
  <dcterms:modified xsi:type="dcterms:W3CDTF">2019-10-08T23:49:22Z</dcterms:modified>
</cp:coreProperties>
</file>